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69" r:id="rId5"/>
    <p:sldId id="267" r:id="rId6"/>
    <p:sldId id="270" r:id="rId7"/>
    <p:sldId id="271" r:id="rId8"/>
    <p:sldId id="264" r:id="rId9"/>
    <p:sldId id="272" r:id="rId10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39AF77-653F-466B-8FCE-BE9CB30D9D7B}" v="8" dt="2026-01-29T21:51:44.7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4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jamin Galea" userId="838e86fd-4d51-49fe-a731-4eeff4a7bf58" providerId="ADAL" clId="{81900632-AC44-4E39-9A62-DE8E8B3F63E3}"/>
    <pc:docChg chg="undo custSel addSld delSld modSld">
      <pc:chgData name="Benjamin Galea" userId="838e86fd-4d51-49fe-a731-4eeff4a7bf58" providerId="ADAL" clId="{81900632-AC44-4E39-9A62-DE8E8B3F63E3}" dt="2026-01-29T21:56:26.180" v="147" actId="47"/>
      <pc:docMkLst>
        <pc:docMk/>
      </pc:docMkLst>
      <pc:sldChg chg="del">
        <pc:chgData name="Benjamin Galea" userId="838e86fd-4d51-49fe-a731-4eeff4a7bf58" providerId="ADAL" clId="{81900632-AC44-4E39-9A62-DE8E8B3F63E3}" dt="2026-01-29T21:56:26.180" v="147" actId="47"/>
        <pc:sldMkLst>
          <pc:docMk/>
          <pc:sldMk cId="0" sldId="256"/>
        </pc:sldMkLst>
      </pc:sldChg>
      <pc:sldChg chg="del">
        <pc:chgData name="Benjamin Galea" userId="838e86fd-4d51-49fe-a731-4eeff4a7bf58" providerId="ADAL" clId="{81900632-AC44-4E39-9A62-DE8E8B3F63E3}" dt="2026-01-29T21:51:59.356" v="127" actId="47"/>
        <pc:sldMkLst>
          <pc:docMk/>
          <pc:sldMk cId="0" sldId="261"/>
        </pc:sldMkLst>
      </pc:sldChg>
      <pc:sldChg chg="modSp del mod">
        <pc:chgData name="Benjamin Galea" userId="838e86fd-4d51-49fe-a731-4eeff4a7bf58" providerId="ADAL" clId="{81900632-AC44-4E39-9A62-DE8E8B3F63E3}" dt="2026-01-29T21:53:19.570" v="131" actId="47"/>
        <pc:sldMkLst>
          <pc:docMk/>
          <pc:sldMk cId="0" sldId="263"/>
        </pc:sldMkLst>
        <pc:picChg chg="mod">
          <ac:chgData name="Benjamin Galea" userId="838e86fd-4d51-49fe-a731-4eeff4a7bf58" providerId="ADAL" clId="{81900632-AC44-4E39-9A62-DE8E8B3F63E3}" dt="2026-01-28T23:10:51.609" v="15" actId="1076"/>
          <ac:picMkLst>
            <pc:docMk/>
            <pc:sldMk cId="0" sldId="263"/>
            <ac:picMk id="8" creationId="{477A81F8-5CB6-4AA4-C1FF-1386448CE3CC}"/>
          </ac:picMkLst>
        </pc:picChg>
      </pc:sldChg>
      <pc:sldChg chg="modSp mod">
        <pc:chgData name="Benjamin Galea" userId="838e86fd-4d51-49fe-a731-4eeff4a7bf58" providerId="ADAL" clId="{81900632-AC44-4E39-9A62-DE8E8B3F63E3}" dt="2026-01-29T21:53:48.786" v="134" actId="2711"/>
        <pc:sldMkLst>
          <pc:docMk/>
          <pc:sldMk cId="1808685215" sldId="264"/>
        </pc:sldMkLst>
        <pc:spChg chg="mod">
          <ac:chgData name="Benjamin Galea" userId="838e86fd-4d51-49fe-a731-4eeff4a7bf58" providerId="ADAL" clId="{81900632-AC44-4E39-9A62-DE8E8B3F63E3}" dt="2026-01-29T21:53:48.786" v="134" actId="2711"/>
          <ac:spMkLst>
            <pc:docMk/>
            <pc:sldMk cId="1808685215" sldId="264"/>
            <ac:spMk id="9" creationId="{E3989170-0E5D-1A50-6EE6-63A81DE0543B}"/>
          </ac:spMkLst>
        </pc:spChg>
      </pc:sldChg>
      <pc:sldChg chg="addSp delSp modSp del mod">
        <pc:chgData name="Benjamin Galea" userId="838e86fd-4d51-49fe-a731-4eeff4a7bf58" providerId="ADAL" clId="{81900632-AC44-4E39-9A62-DE8E8B3F63E3}" dt="2026-01-29T21:54:45.755" v="138" actId="47"/>
        <pc:sldMkLst>
          <pc:docMk/>
          <pc:sldMk cId="3189970032" sldId="265"/>
        </pc:sldMkLst>
        <pc:spChg chg="mod">
          <ac:chgData name="Benjamin Galea" userId="838e86fd-4d51-49fe-a731-4eeff4a7bf58" providerId="ADAL" clId="{81900632-AC44-4E39-9A62-DE8E8B3F63E3}" dt="2026-01-28T23:10:14.776" v="5" actId="113"/>
          <ac:spMkLst>
            <pc:docMk/>
            <pc:sldMk cId="3189970032" sldId="265"/>
            <ac:spMk id="4" creationId="{FB4A4475-4578-0C2E-0EA0-872254807729}"/>
          </ac:spMkLst>
        </pc:spChg>
        <pc:spChg chg="mod">
          <ac:chgData name="Benjamin Galea" userId="838e86fd-4d51-49fe-a731-4eeff4a7bf58" providerId="ADAL" clId="{81900632-AC44-4E39-9A62-DE8E8B3F63E3}" dt="2026-01-29T21:46:28.852" v="90" actId="108"/>
          <ac:spMkLst>
            <pc:docMk/>
            <pc:sldMk cId="3189970032" sldId="265"/>
            <ac:spMk id="5" creationId="{101D5B3D-37F3-4F91-04FF-6CD79344E3EE}"/>
          </ac:spMkLst>
        </pc:spChg>
        <pc:spChg chg="add mod">
          <ac:chgData name="Benjamin Galea" userId="838e86fd-4d51-49fe-a731-4eeff4a7bf58" providerId="ADAL" clId="{81900632-AC44-4E39-9A62-DE8E8B3F63E3}" dt="2026-01-29T21:46:30.302" v="93" actId="108"/>
          <ac:spMkLst>
            <pc:docMk/>
            <pc:sldMk cId="3189970032" sldId="265"/>
            <ac:spMk id="9" creationId="{47658A66-107E-8B73-8645-A3B8148A5809}"/>
          </ac:spMkLst>
        </pc:spChg>
        <pc:picChg chg="add del mod">
          <ac:chgData name="Benjamin Galea" userId="838e86fd-4d51-49fe-a731-4eeff4a7bf58" providerId="ADAL" clId="{81900632-AC44-4E39-9A62-DE8E8B3F63E3}" dt="2026-01-29T21:41:50.724" v="24" actId="478"/>
          <ac:picMkLst>
            <pc:docMk/>
            <pc:sldMk cId="3189970032" sldId="265"/>
            <ac:picMk id="3" creationId="{35DA518E-437F-5B5C-0BD3-8ABF0150BDD7}"/>
          </ac:picMkLst>
        </pc:picChg>
        <pc:picChg chg="add mod">
          <ac:chgData name="Benjamin Galea" userId="838e86fd-4d51-49fe-a731-4eeff4a7bf58" providerId="ADAL" clId="{81900632-AC44-4E39-9A62-DE8E8B3F63E3}" dt="2026-01-29T21:43:06.324" v="64" actId="1038"/>
          <ac:picMkLst>
            <pc:docMk/>
            <pc:sldMk cId="3189970032" sldId="265"/>
            <ac:picMk id="7" creationId="{89E2B42D-99B5-88E9-AC3B-6B8D8A4508E6}"/>
          </ac:picMkLst>
        </pc:picChg>
        <pc:picChg chg="add del mod">
          <ac:chgData name="Benjamin Galea" userId="838e86fd-4d51-49fe-a731-4eeff4a7bf58" providerId="ADAL" clId="{81900632-AC44-4E39-9A62-DE8E8B3F63E3}" dt="2026-01-29T21:50:50.425" v="118" actId="478"/>
          <ac:picMkLst>
            <pc:docMk/>
            <pc:sldMk cId="3189970032" sldId="265"/>
            <ac:picMk id="11" creationId="{46A8ECB2-88EE-964D-5C7C-E15EDE645F77}"/>
          </ac:picMkLst>
        </pc:picChg>
        <pc:picChg chg="add mod">
          <ac:chgData name="Benjamin Galea" userId="838e86fd-4d51-49fe-a731-4eeff4a7bf58" providerId="ADAL" clId="{81900632-AC44-4E39-9A62-DE8E8B3F63E3}" dt="2026-01-29T21:48:30.178" v="109" actId="1035"/>
          <ac:picMkLst>
            <pc:docMk/>
            <pc:sldMk cId="3189970032" sldId="265"/>
            <ac:picMk id="13" creationId="{206CEEA2-0918-73ED-FB03-BB2725D7F43A}"/>
          </ac:picMkLst>
        </pc:picChg>
        <pc:picChg chg="add del mod">
          <ac:chgData name="Benjamin Galea" userId="838e86fd-4d51-49fe-a731-4eeff4a7bf58" providerId="ADAL" clId="{81900632-AC44-4E39-9A62-DE8E8B3F63E3}" dt="2026-01-29T21:49:52.995" v="112" actId="478"/>
          <ac:picMkLst>
            <pc:docMk/>
            <pc:sldMk cId="3189970032" sldId="265"/>
            <ac:picMk id="15" creationId="{6F60362F-E754-1A29-27BD-1470F10152A5}"/>
          </ac:picMkLst>
        </pc:picChg>
        <pc:picChg chg="add del mod">
          <ac:chgData name="Benjamin Galea" userId="838e86fd-4d51-49fe-a731-4eeff4a7bf58" providerId="ADAL" clId="{81900632-AC44-4E39-9A62-DE8E8B3F63E3}" dt="2026-01-29T21:50:49.523" v="117" actId="478"/>
          <ac:picMkLst>
            <pc:docMk/>
            <pc:sldMk cId="3189970032" sldId="265"/>
            <ac:picMk id="17" creationId="{4CFA89C2-2203-E93A-1B3B-E4C130194D97}"/>
          </ac:picMkLst>
        </pc:picChg>
      </pc:sldChg>
      <pc:sldChg chg="addSp delSp modSp del mod">
        <pc:chgData name="Benjamin Galea" userId="838e86fd-4d51-49fe-a731-4eeff4a7bf58" providerId="ADAL" clId="{81900632-AC44-4E39-9A62-DE8E8B3F63E3}" dt="2026-01-29T21:51:53.644" v="126" actId="47"/>
        <pc:sldMkLst>
          <pc:docMk/>
          <pc:sldMk cId="3859220436" sldId="266"/>
        </pc:sldMkLst>
        <pc:spChg chg="del mod">
          <ac:chgData name="Benjamin Galea" userId="838e86fd-4d51-49fe-a731-4eeff4a7bf58" providerId="ADAL" clId="{81900632-AC44-4E39-9A62-DE8E8B3F63E3}" dt="2026-01-29T21:51:40.545" v="123" actId="21"/>
          <ac:spMkLst>
            <pc:docMk/>
            <pc:sldMk cId="3859220436" sldId="266"/>
            <ac:spMk id="4" creationId="{7FCAF80A-8630-2131-3A08-D548777085DB}"/>
          </ac:spMkLst>
        </pc:spChg>
        <pc:spChg chg="del">
          <ac:chgData name="Benjamin Galea" userId="838e86fd-4d51-49fe-a731-4eeff4a7bf58" providerId="ADAL" clId="{81900632-AC44-4E39-9A62-DE8E8B3F63E3}" dt="2026-01-29T21:51:24.459" v="119" actId="478"/>
          <ac:spMkLst>
            <pc:docMk/>
            <pc:sldMk cId="3859220436" sldId="266"/>
            <ac:spMk id="5" creationId="{9C97488E-2690-1580-187F-B6405F0534F6}"/>
          </ac:spMkLst>
        </pc:spChg>
        <pc:picChg chg="add del">
          <ac:chgData name="Benjamin Galea" userId="838e86fd-4d51-49fe-a731-4eeff4a7bf58" providerId="ADAL" clId="{81900632-AC44-4E39-9A62-DE8E8B3F63E3}" dt="2026-01-29T21:51:29.932" v="121" actId="22"/>
          <ac:picMkLst>
            <pc:docMk/>
            <pc:sldMk cId="3859220436" sldId="266"/>
            <ac:picMk id="3" creationId="{5E7E00C6-A56C-6924-B6D8-2F92CA3BE419}"/>
          </ac:picMkLst>
        </pc:picChg>
      </pc:sldChg>
      <pc:sldChg chg="addSp modSp new">
        <pc:chgData name="Benjamin Galea" userId="838e86fd-4d51-49fe-a731-4eeff4a7bf58" providerId="ADAL" clId="{81900632-AC44-4E39-9A62-DE8E8B3F63E3}" dt="2026-01-29T21:40:20.323" v="18"/>
        <pc:sldMkLst>
          <pc:docMk/>
          <pc:sldMk cId="1463345902" sldId="267"/>
        </pc:sldMkLst>
        <pc:picChg chg="add mod">
          <ac:chgData name="Benjamin Galea" userId="838e86fd-4d51-49fe-a731-4eeff4a7bf58" providerId="ADAL" clId="{81900632-AC44-4E39-9A62-DE8E8B3F63E3}" dt="2026-01-29T21:40:20.323" v="18"/>
          <ac:picMkLst>
            <pc:docMk/>
            <pc:sldMk cId="1463345902" sldId="267"/>
            <ac:picMk id="2" creationId="{159F9CDC-E712-C555-784E-F2D827D6AEEF}"/>
          </ac:picMkLst>
        </pc:picChg>
      </pc:sldChg>
      <pc:sldChg chg="addSp delSp modSp add del mod">
        <pc:chgData name="Benjamin Galea" userId="838e86fd-4d51-49fe-a731-4eeff4a7bf58" providerId="ADAL" clId="{81900632-AC44-4E39-9A62-DE8E8B3F63E3}" dt="2026-01-29T21:55:50.372" v="144" actId="47"/>
        <pc:sldMkLst>
          <pc:docMk/>
          <pc:sldMk cId="3339115269" sldId="268"/>
        </pc:sldMkLst>
        <pc:spChg chg="add mod">
          <ac:chgData name="Benjamin Galea" userId="838e86fd-4d51-49fe-a731-4eeff4a7bf58" providerId="ADAL" clId="{81900632-AC44-4E39-9A62-DE8E8B3F63E3}" dt="2026-01-29T21:51:44.786" v="125"/>
          <ac:spMkLst>
            <pc:docMk/>
            <pc:sldMk cId="3339115269" sldId="268"/>
            <ac:spMk id="2" creationId="{7FCAF80A-8630-2131-3A08-D548777085DB}"/>
          </ac:spMkLst>
        </pc:spChg>
        <pc:spChg chg="del">
          <ac:chgData name="Benjamin Galea" userId="838e86fd-4d51-49fe-a731-4eeff4a7bf58" providerId="ADAL" clId="{81900632-AC44-4E39-9A62-DE8E8B3F63E3}" dt="2026-01-29T21:51:44.421" v="124" actId="478"/>
          <ac:spMkLst>
            <pc:docMk/>
            <pc:sldMk cId="3339115269" sldId="268"/>
            <ac:spMk id="4" creationId="{95FCE443-E17D-BE47-0423-CD5AD491FDBB}"/>
          </ac:spMkLst>
        </pc:spChg>
      </pc:sldChg>
      <pc:sldChg chg="addSp modSp new mod setBg">
        <pc:chgData name="Benjamin Galea" userId="838e86fd-4d51-49fe-a731-4eeff4a7bf58" providerId="ADAL" clId="{81900632-AC44-4E39-9A62-DE8E8B3F63E3}" dt="2026-01-29T21:53:11.662" v="130" actId="26606"/>
        <pc:sldMkLst>
          <pc:docMk/>
          <pc:sldMk cId="782605412" sldId="269"/>
        </pc:sldMkLst>
        <pc:spChg chg="add">
          <ac:chgData name="Benjamin Galea" userId="838e86fd-4d51-49fe-a731-4eeff4a7bf58" providerId="ADAL" clId="{81900632-AC44-4E39-9A62-DE8E8B3F63E3}" dt="2026-01-29T21:53:11.662" v="130" actId="26606"/>
          <ac:spMkLst>
            <pc:docMk/>
            <pc:sldMk cId="782605412" sldId="269"/>
            <ac:spMk id="8" creationId="{42A4FC2C-047E-45A5-965D-8E1E3BF09BC6}"/>
          </ac:spMkLst>
        </pc:spChg>
        <pc:picChg chg="add mod">
          <ac:chgData name="Benjamin Galea" userId="838e86fd-4d51-49fe-a731-4eeff4a7bf58" providerId="ADAL" clId="{81900632-AC44-4E39-9A62-DE8E8B3F63E3}" dt="2026-01-29T21:53:11.662" v="130" actId="26606"/>
          <ac:picMkLst>
            <pc:docMk/>
            <pc:sldMk cId="782605412" sldId="269"/>
            <ac:picMk id="3" creationId="{7A0F33B5-C10D-9F4B-0D61-F6ECF0A0CD37}"/>
          </ac:picMkLst>
        </pc:picChg>
      </pc:sldChg>
      <pc:sldChg chg="addSp modSp new mod setBg">
        <pc:chgData name="Benjamin Galea" userId="838e86fd-4d51-49fe-a731-4eeff4a7bf58" providerId="ADAL" clId="{81900632-AC44-4E39-9A62-DE8E8B3F63E3}" dt="2026-01-29T21:54:36.224" v="137" actId="26606"/>
        <pc:sldMkLst>
          <pc:docMk/>
          <pc:sldMk cId="464059936" sldId="270"/>
        </pc:sldMkLst>
        <pc:spChg chg="add">
          <ac:chgData name="Benjamin Galea" userId="838e86fd-4d51-49fe-a731-4eeff4a7bf58" providerId="ADAL" clId="{81900632-AC44-4E39-9A62-DE8E8B3F63E3}" dt="2026-01-29T21:54:36.224" v="137" actId="26606"/>
          <ac:spMkLst>
            <pc:docMk/>
            <pc:sldMk cId="464059936" sldId="270"/>
            <ac:spMk id="8" creationId="{42A4FC2C-047E-45A5-965D-8E1E3BF09BC6}"/>
          </ac:spMkLst>
        </pc:spChg>
        <pc:picChg chg="add mod">
          <ac:chgData name="Benjamin Galea" userId="838e86fd-4d51-49fe-a731-4eeff4a7bf58" providerId="ADAL" clId="{81900632-AC44-4E39-9A62-DE8E8B3F63E3}" dt="2026-01-29T21:54:36.224" v="137" actId="26606"/>
          <ac:picMkLst>
            <pc:docMk/>
            <pc:sldMk cId="464059936" sldId="270"/>
            <ac:picMk id="3" creationId="{C1BA7C9E-6782-8272-DEAC-D410319596AC}"/>
          </ac:picMkLst>
        </pc:picChg>
      </pc:sldChg>
      <pc:sldChg chg="addSp modSp new mod setBg">
        <pc:chgData name="Benjamin Galea" userId="838e86fd-4d51-49fe-a731-4eeff4a7bf58" providerId="ADAL" clId="{81900632-AC44-4E39-9A62-DE8E8B3F63E3}" dt="2026-01-29T21:55:28.283" v="143" actId="1038"/>
        <pc:sldMkLst>
          <pc:docMk/>
          <pc:sldMk cId="3674370872" sldId="271"/>
        </pc:sldMkLst>
        <pc:spChg chg="add">
          <ac:chgData name="Benjamin Galea" userId="838e86fd-4d51-49fe-a731-4eeff4a7bf58" providerId="ADAL" clId="{81900632-AC44-4E39-9A62-DE8E8B3F63E3}" dt="2026-01-29T21:55:08.822" v="140" actId="26606"/>
          <ac:spMkLst>
            <pc:docMk/>
            <pc:sldMk cId="3674370872" sldId="271"/>
            <ac:spMk id="8" creationId="{42A4FC2C-047E-45A5-965D-8E1E3BF09BC6}"/>
          </ac:spMkLst>
        </pc:spChg>
        <pc:picChg chg="add mod">
          <ac:chgData name="Benjamin Galea" userId="838e86fd-4d51-49fe-a731-4eeff4a7bf58" providerId="ADAL" clId="{81900632-AC44-4E39-9A62-DE8E8B3F63E3}" dt="2026-01-29T21:55:28.283" v="143" actId="1038"/>
          <ac:picMkLst>
            <pc:docMk/>
            <pc:sldMk cId="3674370872" sldId="271"/>
            <ac:picMk id="3" creationId="{E8C4C9E4-9BB7-F951-4A27-34728DF93C8D}"/>
          </ac:picMkLst>
        </pc:picChg>
      </pc:sldChg>
      <pc:sldChg chg="addSp modSp new mod setBg">
        <pc:chgData name="Benjamin Galea" userId="838e86fd-4d51-49fe-a731-4eeff4a7bf58" providerId="ADAL" clId="{81900632-AC44-4E39-9A62-DE8E8B3F63E3}" dt="2026-01-29T21:56:17.410" v="146" actId="26606"/>
        <pc:sldMkLst>
          <pc:docMk/>
          <pc:sldMk cId="1830080183" sldId="272"/>
        </pc:sldMkLst>
        <pc:spChg chg="add">
          <ac:chgData name="Benjamin Galea" userId="838e86fd-4d51-49fe-a731-4eeff4a7bf58" providerId="ADAL" clId="{81900632-AC44-4E39-9A62-DE8E8B3F63E3}" dt="2026-01-29T21:56:17.410" v="146" actId="26606"/>
          <ac:spMkLst>
            <pc:docMk/>
            <pc:sldMk cId="1830080183" sldId="272"/>
            <ac:spMk id="8" creationId="{42A4FC2C-047E-45A5-965D-8E1E3BF09BC6}"/>
          </ac:spMkLst>
        </pc:spChg>
        <pc:picChg chg="add mod">
          <ac:chgData name="Benjamin Galea" userId="838e86fd-4d51-49fe-a731-4eeff4a7bf58" providerId="ADAL" clId="{81900632-AC44-4E39-9A62-DE8E8B3F63E3}" dt="2026-01-29T21:56:17.410" v="146" actId="26606"/>
          <ac:picMkLst>
            <pc:docMk/>
            <pc:sldMk cId="1830080183" sldId="272"/>
            <ac:picMk id="3" creationId="{F8878306-C8CF-9CAE-DE22-91D679B7C0A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RM7L7g40oJw?feature=oembed" TargetMode="Externa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0F33B5-C10D-9F4B-0D61-F6ECF0A0CD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20" y="1923"/>
            <a:ext cx="18287980" cy="1028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05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9F9CDC-E712-C555-784E-F2D827D6AE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6" r="1" b="1"/>
          <a:stretch>
            <a:fillRect/>
          </a:stretch>
        </p:blipFill>
        <p:spPr>
          <a:xfrm>
            <a:off x="20" y="1923"/>
            <a:ext cx="18287980" cy="1028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45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BA7C9E-6782-8272-DEAC-D410319596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20" y="1923"/>
            <a:ext cx="18287980" cy="1028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59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C4C9E4-9BB7-F951-4A27-34728DF93C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-38100"/>
            <a:ext cx="18287980" cy="1028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370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00D790-289C-5FF3-AA0C-9F1CE49E5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81EDD8F9-A638-CC6A-ADAF-6A043672ED36}"/>
              </a:ext>
            </a:extLst>
          </p:cNvPr>
          <p:cNvSpPr/>
          <p:nvPr/>
        </p:nvSpPr>
        <p:spPr>
          <a:xfrm rot="4055610">
            <a:off x="15130479" y="4355854"/>
            <a:ext cx="7544107" cy="6830846"/>
          </a:xfrm>
          <a:custGeom>
            <a:avLst/>
            <a:gdLst/>
            <a:ahLst/>
            <a:cxnLst/>
            <a:rect l="l" t="t" r="r" b="b"/>
            <a:pathLst>
              <a:path w="7544107" h="6830846">
                <a:moveTo>
                  <a:pt x="0" y="0"/>
                </a:moveTo>
                <a:lnTo>
                  <a:pt x="7544107" y="0"/>
                </a:lnTo>
                <a:lnTo>
                  <a:pt x="7544107" y="6830846"/>
                </a:lnTo>
                <a:lnTo>
                  <a:pt x="0" y="68308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4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55FC0507-8B5C-F923-D666-59638A931625}"/>
              </a:ext>
            </a:extLst>
          </p:cNvPr>
          <p:cNvSpPr/>
          <p:nvPr/>
        </p:nvSpPr>
        <p:spPr>
          <a:xfrm rot="1095223">
            <a:off x="-3912980" y="-1277244"/>
            <a:ext cx="7544107" cy="6830846"/>
          </a:xfrm>
          <a:custGeom>
            <a:avLst/>
            <a:gdLst/>
            <a:ahLst/>
            <a:cxnLst/>
            <a:rect l="l" t="t" r="r" b="b"/>
            <a:pathLst>
              <a:path w="7544107" h="6830846">
                <a:moveTo>
                  <a:pt x="0" y="0"/>
                </a:moveTo>
                <a:lnTo>
                  <a:pt x="7544107" y="0"/>
                </a:lnTo>
                <a:lnTo>
                  <a:pt x="7544107" y="6830846"/>
                </a:lnTo>
                <a:lnTo>
                  <a:pt x="0" y="68308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74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8E37D415-2D35-F3D2-54C3-00EFF1FFA086}"/>
              </a:ext>
            </a:extLst>
          </p:cNvPr>
          <p:cNvSpPr/>
          <p:nvPr/>
        </p:nvSpPr>
        <p:spPr>
          <a:xfrm rot="4055610">
            <a:off x="13520358" y="3942581"/>
            <a:ext cx="7544107" cy="6830846"/>
          </a:xfrm>
          <a:custGeom>
            <a:avLst/>
            <a:gdLst/>
            <a:ahLst/>
            <a:cxnLst/>
            <a:rect l="l" t="t" r="r" b="b"/>
            <a:pathLst>
              <a:path w="7544107" h="6830846">
                <a:moveTo>
                  <a:pt x="0" y="0"/>
                </a:moveTo>
                <a:lnTo>
                  <a:pt x="7544107" y="0"/>
                </a:lnTo>
                <a:lnTo>
                  <a:pt x="7544107" y="6830846"/>
                </a:lnTo>
                <a:lnTo>
                  <a:pt x="0" y="68308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4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ACA76734-C572-C3B0-EDFF-85613DACD1DC}"/>
              </a:ext>
            </a:extLst>
          </p:cNvPr>
          <p:cNvSpPr/>
          <p:nvPr/>
        </p:nvSpPr>
        <p:spPr>
          <a:xfrm rot="1095223">
            <a:off x="-4904628" y="235359"/>
            <a:ext cx="7544107" cy="6830846"/>
          </a:xfrm>
          <a:custGeom>
            <a:avLst/>
            <a:gdLst/>
            <a:ahLst/>
            <a:cxnLst/>
            <a:rect l="l" t="t" r="r" b="b"/>
            <a:pathLst>
              <a:path w="7544107" h="6830846">
                <a:moveTo>
                  <a:pt x="0" y="0"/>
                </a:moveTo>
                <a:lnTo>
                  <a:pt x="7544107" y="0"/>
                </a:lnTo>
                <a:lnTo>
                  <a:pt x="7544107" y="6830846"/>
                </a:lnTo>
                <a:lnTo>
                  <a:pt x="0" y="68308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74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pic>
        <p:nvPicPr>
          <p:cNvPr id="7" name="Picture 6" descr="A purple text with a yellow object on top&#10;&#10;AI-generated content may be incorrect.">
            <a:extLst>
              <a:ext uri="{FF2B5EF4-FFF2-40B4-BE49-F238E27FC236}">
                <a16:creationId xmlns:a16="http://schemas.microsoft.com/office/drawing/2014/main" id="{835ADD85-9CEA-9508-9AAB-FB7A112B38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74041" y="-680078"/>
            <a:ext cx="5213959" cy="2816307"/>
          </a:xfrm>
          <a:prstGeom prst="rect">
            <a:avLst/>
          </a:prstGeom>
        </p:spPr>
      </p:pic>
      <p:pic>
        <p:nvPicPr>
          <p:cNvPr id="2" name="Online Media 1" title="Eucharist28 Promotional Film (Short Version)">
            <a:hlinkClick r:id="" action="ppaction://media"/>
            <a:extLst>
              <a:ext uri="{FF2B5EF4-FFF2-40B4-BE49-F238E27FC236}">
                <a16:creationId xmlns:a16="http://schemas.microsoft.com/office/drawing/2014/main" id="{D18F7CB6-8CA5-A8BE-F10C-CC86D5402A6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2666999" y="2211160"/>
            <a:ext cx="12954000" cy="7319010"/>
          </a:xfrm>
          <a:prstGeom prst="rect">
            <a:avLst/>
          </a:prstGeom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id="{E3989170-0E5D-1A50-6EE6-63A81DE0543B}"/>
              </a:ext>
            </a:extLst>
          </p:cNvPr>
          <p:cNvSpPr txBox="1"/>
          <p:nvPr/>
        </p:nvSpPr>
        <p:spPr>
          <a:xfrm>
            <a:off x="3124200" y="354254"/>
            <a:ext cx="12039599" cy="19162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639"/>
              </a:lnSpc>
              <a:spcBef>
                <a:spcPct val="0"/>
              </a:spcBef>
            </a:pPr>
            <a:r>
              <a:rPr lang="en-US" sz="6600" b="1" dirty="0">
                <a:solidFill>
                  <a:srgbClr val="3A4155"/>
                </a:solidFill>
                <a:latin typeface="+mj-lt"/>
                <a:ea typeface="Bauhaus Slim Display Bold"/>
                <a:cs typeface="Bauhaus Slim Display Bold"/>
                <a:sym typeface="Bauhaus Slim Display Bold"/>
              </a:rPr>
              <a:t>Promotional Film</a:t>
            </a:r>
          </a:p>
        </p:txBody>
      </p:sp>
    </p:spTree>
    <p:extLst>
      <p:ext uri="{BB962C8B-B14F-4D97-AF65-F5344CB8AC3E}">
        <p14:creationId xmlns:p14="http://schemas.microsoft.com/office/powerpoint/2010/main" val="180868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878306-C8CF-9CAE-DE22-91D679B7C0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20" y="1923"/>
            <a:ext cx="18287980" cy="1028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080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DFB8729AFDCD40ABE3EDE6164C4A02" ma:contentTypeVersion="10" ma:contentTypeDescription="Create a new document." ma:contentTypeScope="" ma:versionID="168bb1da127eb65084f8648407c167bf">
  <xsd:schema xmlns:xsd="http://www.w3.org/2001/XMLSchema" xmlns:xs="http://www.w3.org/2001/XMLSchema" xmlns:p="http://schemas.microsoft.com/office/2006/metadata/properties" xmlns:ns2="15cd00bc-ec59-4080-8c0a-307cdc393913" xmlns:ns3="a4fb2bad-2058-4245-8685-db42bd4b5356" targetNamespace="http://schemas.microsoft.com/office/2006/metadata/properties" ma:root="true" ma:fieldsID="2885091fd3a7490bcac2570117d11b74" ns2:_="" ns3:_="">
    <xsd:import namespace="15cd00bc-ec59-4080-8c0a-307cdc393913"/>
    <xsd:import namespace="a4fb2bad-2058-4245-8685-db42bd4b53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cd00bc-ec59-4080-8c0a-307cdc3939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4186ee37-d298-44b6-8d47-e8e92c7a53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b2bad-2058-4245-8685-db42bd4b535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1824826-0c6b-4a82-a699-0b481baa714f}" ma:internalName="TaxCatchAll" ma:showField="CatchAllData" ma:web="a4fb2bad-2058-4245-8685-db42bd4b53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5cd00bc-ec59-4080-8c0a-307cdc393913">
      <Terms xmlns="http://schemas.microsoft.com/office/infopath/2007/PartnerControls"/>
    </lcf76f155ced4ddcb4097134ff3c332f>
    <TaxCatchAll xmlns="a4fb2bad-2058-4245-8685-db42bd4b535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347CDB-0D5D-43CD-9C6C-883FD4A7BC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cd00bc-ec59-4080-8c0a-307cdc393913"/>
    <ds:schemaRef ds:uri="a4fb2bad-2058-4245-8685-db42bd4b53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2C880F4-5DBD-4412-BA64-CC8B07C5BD34}">
  <ds:schemaRefs>
    <ds:schemaRef ds:uri="http://schemas.microsoft.com/office/2006/metadata/properties"/>
    <ds:schemaRef ds:uri="http://schemas.microsoft.com/office/infopath/2007/PartnerControls"/>
    <ds:schemaRef ds:uri="15cd00bc-ec59-4080-8c0a-307cdc393913"/>
    <ds:schemaRef ds:uri="a4fb2bad-2058-4245-8685-db42bd4b5356"/>
  </ds:schemaRefs>
</ds:datastoreItem>
</file>

<file path=customXml/itemProps3.xml><?xml version="1.0" encoding="utf-8"?>
<ds:datastoreItem xmlns:ds="http://schemas.openxmlformats.org/officeDocument/2006/customXml" ds:itemID="{760087A7-CE2E-4602-90D4-898D87212A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</Words>
  <Application>Microsoft Office PowerPoint</Application>
  <PresentationFormat>Custom</PresentationFormat>
  <Paragraphs>1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paragraph text</dc:title>
  <dc:creator>Benjamin Galea</dc:creator>
  <cp:lastModifiedBy>Sebastian Condon</cp:lastModifiedBy>
  <cp:revision>83</cp:revision>
  <dcterms:created xsi:type="dcterms:W3CDTF">2006-08-16T00:00:00Z</dcterms:created>
  <dcterms:modified xsi:type="dcterms:W3CDTF">2026-01-29T21:58:17Z</dcterms:modified>
  <dc:identifier>DAG45hP7H0s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0x010100D9DFB8729AFDCD40ABE3EDE6164C4A02</vt:lpwstr>
  </property>
  <property fmtid="{D5CDD505-2E9C-101B-9397-08002B2CF9AE}" pid="3" name="Order">
    <vt:lpwstr>2700.00000000000</vt:lpwstr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lpwstr/>
  </property>
  <property fmtid="{D5CDD505-2E9C-101B-9397-08002B2CF9AE}" pid="10" name="MediaServiceImageTags">
    <vt:lpwstr/>
  </property>
</Properties>
</file>